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22" r:id="rId4"/>
    <p:sldId id="298" r:id="rId5"/>
    <p:sldId id="315" r:id="rId6"/>
    <p:sldId id="317" r:id="rId7"/>
    <p:sldId id="318" r:id="rId8"/>
    <p:sldId id="319" r:id="rId9"/>
    <p:sldId id="320" r:id="rId10"/>
    <p:sldId id="321" r:id="rId11"/>
    <p:sldId id="311" r:id="rId12"/>
    <p:sldId id="308" r:id="rId13"/>
    <p:sldId id="309" r:id="rId14"/>
    <p:sldId id="310" r:id="rId15"/>
    <p:sldId id="323" r:id="rId16"/>
    <p:sldId id="312" r:id="rId17"/>
    <p:sldId id="259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les 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74580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69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Of: gemiddeld geïnvesteerd vermogen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Aanschafprijs +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93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6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mtClean="0"/>
              <a:t>Maak 11 t/m 15.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606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Paar controles huiswerk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met de stof en vragen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trekker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Vaste kosten</a:t>
            </a:r>
          </a:p>
          <a:p>
            <a:pPr>
              <a:buFontTx/>
              <a:buChar char="-"/>
            </a:pPr>
            <a:r>
              <a:rPr lang="nl-NL" dirty="0" smtClean="0"/>
              <a:t>Afschrijving</a:t>
            </a:r>
          </a:p>
          <a:p>
            <a:pPr>
              <a:buFontTx/>
              <a:buChar char="-"/>
            </a:pPr>
            <a:r>
              <a:rPr lang="nl-NL" dirty="0" smtClean="0"/>
              <a:t>Rentekosten</a:t>
            </a:r>
          </a:p>
          <a:p>
            <a:pPr>
              <a:buFontTx/>
              <a:buChar char="-"/>
            </a:pPr>
            <a:r>
              <a:rPr lang="nl-NL" dirty="0" smtClean="0"/>
              <a:t>Onderhoud</a:t>
            </a:r>
          </a:p>
          <a:p>
            <a:pPr lvl="1">
              <a:buFontTx/>
              <a:buChar char="-"/>
            </a:pPr>
            <a:r>
              <a:rPr lang="nl-NL" dirty="0" smtClean="0"/>
              <a:t>Arbeid eigen onderhoud</a:t>
            </a:r>
          </a:p>
          <a:p>
            <a:pPr lvl="1">
              <a:buFontTx/>
              <a:buChar char="-"/>
            </a:pPr>
            <a:r>
              <a:rPr lang="nl-NL" dirty="0"/>
              <a:t>R</a:t>
            </a:r>
            <a:r>
              <a:rPr lang="nl-NL" dirty="0" smtClean="0"/>
              <a:t>eparatie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i="1" dirty="0" smtClean="0"/>
              <a:t>Banden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i="1" dirty="0" smtClean="0"/>
              <a:t>Verzekering</a:t>
            </a:r>
          </a:p>
          <a:p>
            <a:pPr>
              <a:buFontTx/>
              <a:buChar char="-"/>
            </a:pPr>
            <a:r>
              <a:rPr lang="nl-NL" i="1" dirty="0" smtClean="0"/>
              <a:t>Onroerend goed</a:t>
            </a:r>
            <a:endParaRPr lang="nl-NL" i="1" dirty="0" smtClean="0"/>
          </a:p>
          <a:p>
            <a:pPr>
              <a:buFontTx/>
              <a:buChar char="-"/>
            </a:pPr>
            <a:r>
              <a:rPr lang="nl-NL" i="1" dirty="0" smtClean="0"/>
              <a:t>Algemene </a:t>
            </a:r>
            <a:r>
              <a:rPr lang="nl-NL" i="1" dirty="0" smtClean="0"/>
              <a:t>kosten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b="1" i="1" dirty="0" smtClean="0"/>
              <a:t>Variabele </a:t>
            </a:r>
            <a:r>
              <a:rPr lang="nl-NL" b="1" i="1" dirty="0" smtClean="0"/>
              <a:t>kosten</a:t>
            </a:r>
          </a:p>
          <a:p>
            <a:pPr>
              <a:buFontTx/>
              <a:buChar char="-"/>
            </a:pPr>
            <a:r>
              <a:rPr lang="nl-NL" i="1" dirty="0" smtClean="0"/>
              <a:t>Brandstof</a:t>
            </a:r>
          </a:p>
          <a:p>
            <a:pPr>
              <a:buFontTx/>
              <a:buChar char="-"/>
            </a:pPr>
            <a:r>
              <a:rPr lang="nl-NL" i="1" dirty="0" smtClean="0"/>
              <a:t>Smeermiddelen</a:t>
            </a:r>
          </a:p>
          <a:p>
            <a:pPr>
              <a:buFontTx/>
              <a:buChar char="-"/>
            </a:pPr>
            <a:r>
              <a:rPr lang="nl-NL" i="1" dirty="0" smtClean="0"/>
              <a:t>Arbeid</a:t>
            </a:r>
            <a:r>
              <a:rPr lang="nl-NL" i="1" dirty="0" smtClean="0"/>
              <a:t>skosten</a:t>
            </a:r>
            <a:endParaRPr lang="nl-NL" i="1" dirty="0" smtClean="0"/>
          </a:p>
          <a:p>
            <a:pPr>
              <a:buFontTx/>
              <a:buChar char="-"/>
            </a:pPr>
            <a:r>
              <a:rPr lang="nl-NL" i="1" dirty="0" smtClean="0"/>
              <a:t>Bedrijfsleidingvergoeding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Overig (geen kosten)</a:t>
            </a:r>
          </a:p>
          <a:p>
            <a:pPr>
              <a:buFontTx/>
              <a:buChar char="-"/>
            </a:pPr>
            <a:r>
              <a:rPr lang="nl-NL" i="1" dirty="0" smtClean="0"/>
              <a:t>Bedrijfsrisico en winstmarge</a:t>
            </a:r>
            <a:endParaRPr lang="nl-NL" i="1" dirty="0" smtClean="0"/>
          </a:p>
          <a:p>
            <a:pPr>
              <a:buFontTx/>
              <a:buChar char="-"/>
            </a:pPr>
            <a:r>
              <a:rPr lang="nl-NL" i="1" dirty="0" smtClean="0"/>
              <a:t>BTW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94741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3813" y="188640"/>
            <a:ext cx="4906888" cy="304323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501008"/>
            <a:ext cx="4927476" cy="315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r>
              <a:rPr lang="nl-NL" dirty="0" smtClean="0"/>
              <a:t>Boekwaarde</a:t>
            </a:r>
          </a:p>
          <a:p>
            <a:r>
              <a:rPr lang="nl-NL" dirty="0" smtClean="0"/>
              <a:t>(economische) levensduur</a:t>
            </a:r>
          </a:p>
          <a:p>
            <a:r>
              <a:rPr lang="nl-NL" dirty="0" smtClean="0"/>
              <a:t>Gebruiksuren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geeft het geld niet uit!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52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21689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</a:t>
            </a:r>
            <a:r>
              <a:rPr lang="nl-NL" dirty="0" smtClean="0"/>
              <a:t>opgaven.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2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24" y="1052736"/>
            <a:ext cx="829768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16184"/>
            <a:ext cx="8655082" cy="329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151</Words>
  <Application>Microsoft Office PowerPoint</Application>
  <PresentationFormat>Diavoorstelling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Kantoorthema</vt:lpstr>
      <vt:lpstr>PowerPoint-presentatie</vt:lpstr>
      <vt:lpstr>Wat gaan we vandaag doen?</vt:lpstr>
      <vt:lpstr>Kosten trekker</vt:lpstr>
      <vt:lpstr>Afschrijving</vt:lpstr>
      <vt:lpstr>PowerPoint-presentatie</vt:lpstr>
      <vt:lpstr>3 manieren van afschrijven</vt:lpstr>
      <vt:lpstr>Bespreken opgaven.</vt:lpstr>
      <vt:lpstr>Antwoorden</vt:lpstr>
      <vt:lpstr>Antwoorden</vt:lpstr>
      <vt:lpstr>Antwoorden</vt:lpstr>
      <vt:lpstr>Opdrachten</vt:lpstr>
      <vt:lpstr>Overige kosten</vt:lpstr>
      <vt:lpstr>Gemiddelde waarde</vt:lpstr>
      <vt:lpstr>Rentekosten</vt:lpstr>
      <vt:lpstr>Opdrachten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29</cp:revision>
  <dcterms:created xsi:type="dcterms:W3CDTF">2013-11-15T15:05:42Z</dcterms:created>
  <dcterms:modified xsi:type="dcterms:W3CDTF">2018-09-13T06:54:36Z</dcterms:modified>
</cp:coreProperties>
</file>